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BF9000"/>
    <a:srgbClr val="FFC000"/>
    <a:srgbClr val="FF9933"/>
    <a:srgbClr val="FF66FF"/>
    <a:srgbClr val="CC00FF"/>
    <a:srgbClr val="A9D18E"/>
    <a:srgbClr val="9933FF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63" d="100"/>
          <a:sy n="63" d="100"/>
        </p:scale>
        <p:origin x="126" y="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" Type="http://schemas.openxmlformats.org/officeDocument/2006/relationships/image" Target="../media/image49.jpeg"/><Relationship Id="rId21" Type="http://schemas.openxmlformats.org/officeDocument/2006/relationships/image" Target="../media/image67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2" Type="http://schemas.openxmlformats.org/officeDocument/2006/relationships/image" Target="../media/image48.jpeg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5" Type="http://schemas.openxmlformats.org/officeDocument/2006/relationships/image" Target="../media/image61.jpeg"/><Relationship Id="rId10" Type="http://schemas.openxmlformats.org/officeDocument/2006/relationships/image" Target="../media/image56.jpeg"/><Relationship Id="rId19" Type="http://schemas.openxmlformats.org/officeDocument/2006/relationships/image" Target="../media/image65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Relationship Id="rId1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5" Type="http://schemas.openxmlformats.org/officeDocument/2006/relationships/image" Target="../media/image8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5470453" y="3160787"/>
            <a:ext cx="1611416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042098" y="111137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219326"/>
            <a:ext cx="620305" cy="229545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90" y="3160786"/>
            <a:ext cx="1494365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9" y="3160786"/>
            <a:ext cx="1496649" cy="172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2069216" y="3160786"/>
            <a:ext cx="1384476" cy="17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7343067" y="3160786"/>
            <a:ext cx="1423657" cy="171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027922" y="3160786"/>
            <a:ext cx="1353092" cy="1729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642211" y="3160786"/>
            <a:ext cx="1393449" cy="17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9434" y="5878265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8916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Progresistas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937965" y="5875808"/>
            <a:ext cx="18548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8088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61334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0" y="115891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08371" y="512548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105697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Bienio</a:t>
            </a:r>
            <a:r>
              <a:rPr lang="en-US" sz="1400" dirty="0"/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310411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577730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956618" y="266829"/>
            <a:ext cx="662376" cy="213996"/>
          </a:xfrm>
          <a:prstGeom prst="wedgeRectCallout">
            <a:avLst>
              <a:gd name="adj1" fmla="val -77127"/>
              <a:gd name="adj2" fmla="val 114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C850E4-E8E5-449E-85AF-89338D5042C4}"/>
              </a:ext>
            </a:extLst>
          </p:cNvPr>
          <p:cNvSpPr/>
          <p:nvPr/>
        </p:nvSpPr>
        <p:spPr>
          <a:xfrm>
            <a:off x="4577826" y="6116712"/>
            <a:ext cx="1289383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Gob. Provisional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87888" y="542428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 flipV="1">
            <a:off x="0" y="1636254"/>
            <a:ext cx="5981054" cy="3162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779266" y="1507360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5469887" cy="425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11959" y="2337344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>
            <a:off x="5419440" y="2612593"/>
            <a:ext cx="443048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  <a:endCxn id="178" idx="5"/>
          </p:cNvCxnSpPr>
          <p:nvPr/>
        </p:nvCxnSpPr>
        <p:spPr>
          <a:xfrm>
            <a:off x="4183436" y="3129116"/>
            <a:ext cx="471586" cy="25066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649277" y="2430321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94675" y="2968840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3451941" y="2712631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512702" y="2486976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P</a:t>
            </a:r>
            <a:r>
              <a:rPr lang="en-US" sz="1600" dirty="0">
                <a:solidFill>
                  <a:schemeClr val="bg1"/>
                </a:solidFill>
              </a:rPr>
              <a:t>.  Dem. Radical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666738" y="1925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13634" y="4086187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1032810" y="5888639"/>
            <a:ext cx="1967510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8" y="6116713"/>
            <a:ext cx="743618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47098" y="2341579"/>
            <a:ext cx="1153385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5073456" y="1126092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788995" y="1543081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8" name="Star: 32 Points 157">
            <a:extLst>
              <a:ext uri="{FF2B5EF4-FFF2-40B4-BE49-F238E27FC236}">
                <a16:creationId xmlns:a16="http://schemas.microsoft.com/office/drawing/2014/main" id="{64629CF9-0732-47DD-9353-B5F16A570424}"/>
              </a:ext>
            </a:extLst>
          </p:cNvPr>
          <p:cNvSpPr/>
          <p:nvPr/>
        </p:nvSpPr>
        <p:spPr>
          <a:xfrm>
            <a:off x="11750821" y="18527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0F211BB-3F9E-46C2-B264-2026C2ADC011}"/>
              </a:ext>
            </a:extLst>
          </p:cNvPr>
          <p:cNvSpPr/>
          <p:nvPr/>
        </p:nvSpPr>
        <p:spPr>
          <a:xfrm>
            <a:off x="10742225" y="200081"/>
            <a:ext cx="774901" cy="231052"/>
          </a:xfrm>
          <a:prstGeom prst="wedgeRectCallout">
            <a:avLst>
              <a:gd name="adj1" fmla="val 83463"/>
              <a:gd name="adj2" fmla="val 290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1038447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821991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691666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79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6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482222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9730115" y="484811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57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8355864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978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953383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192542"/>
            <a:ext cx="2144673" cy="97271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7952154" y="4192542"/>
            <a:ext cx="4239843" cy="1777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</p:cNvCxnSpPr>
          <p:nvPr/>
        </p:nvCxnSpPr>
        <p:spPr>
          <a:xfrm>
            <a:off x="4028964" y="3120303"/>
            <a:ext cx="140220" cy="467173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Melquiades</a:t>
            </a:r>
            <a:r>
              <a:rPr lang="en-US" sz="1600" dirty="0">
                <a:solidFill>
                  <a:schemeClr val="bg1"/>
                </a:solidFill>
              </a:rPr>
              <a:t> Álvarez)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970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215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1001739" y="420294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P.Rep</a:t>
            </a:r>
            <a:r>
              <a:rPr lang="en-US" sz="1600" dirty="0">
                <a:solidFill>
                  <a:schemeClr val="bg1"/>
                </a:solidFill>
              </a:rPr>
              <a:t>. Rad. Soc.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044639" y="423166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801361" y="423079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514939" y="20549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1863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867715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445235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186891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130" y="466758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8230475" y="108882"/>
            <a:ext cx="683229" cy="370398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84448" y="1472931"/>
            <a:ext cx="341858" cy="3013714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79760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909099" y="5490405"/>
            <a:ext cx="744319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260012" y="604551"/>
            <a:ext cx="310921" cy="552127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1570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768747" y="1038968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02265" y="3509096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249678" y="4772355"/>
            <a:ext cx="2494325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087395" y="2121856"/>
            <a:ext cx="9104584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845504" y="1502121"/>
            <a:ext cx="391529" cy="670153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</p:cNvCxnSpPr>
          <p:nvPr/>
        </p:nvCxnSpPr>
        <p:spPr>
          <a:xfrm>
            <a:off x="2899047" y="1218527"/>
            <a:ext cx="2881" cy="300634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952027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8309" y="45712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219" y="2206219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59806" y="1739544"/>
            <a:ext cx="517480" cy="68908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2742207" y="248852"/>
            <a:ext cx="431065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</p:cNvCxnSpPr>
          <p:nvPr/>
        </p:nvCxnSpPr>
        <p:spPr>
          <a:xfrm>
            <a:off x="2996319" y="1269874"/>
            <a:ext cx="2576970" cy="1209047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422282"/>
            <a:ext cx="606032" cy="204605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2748445"/>
            <a:ext cx="461899" cy="1692592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628137" y="5207665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479694" cy="1036093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791656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256636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79318" y="537640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1032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101025" y="485758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622216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290388" y="391311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19AAF38-F092-4585-AB24-5CE50B85A4D7}"/>
              </a:ext>
            </a:extLst>
          </p:cNvPr>
          <p:cNvSpPr/>
          <p:nvPr/>
        </p:nvSpPr>
        <p:spPr>
          <a:xfrm>
            <a:off x="-192148" y="429444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46621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1141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089675" y="2305821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096000" y="910083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299757" cy="30571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888101" y="910083"/>
            <a:ext cx="299757" cy="34655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1277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44999" y="768523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2996319" y="111309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34691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2757369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478921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12551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42268" y="108381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45668" y="7939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01561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285009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29806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306499" y="6345949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</p:cNvCxnSpPr>
          <p:nvPr/>
        </p:nvCxnSpPr>
        <p:spPr>
          <a:xfrm>
            <a:off x="8442242" y="5715614"/>
            <a:ext cx="881288" cy="8940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302022" y="55930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469517" y="5556689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7731" y="263478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469543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3471" y="2454845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189" y="23154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62499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851878" y="23144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76488" y="2340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141061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199425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1984285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1984307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510795" y="0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1957</Words>
  <Application>Microsoft Office PowerPoint</Application>
  <PresentationFormat>Widescreen</PresentationFormat>
  <Paragraphs>929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282</cp:revision>
  <dcterms:created xsi:type="dcterms:W3CDTF">2020-10-20T01:58:32Z</dcterms:created>
  <dcterms:modified xsi:type="dcterms:W3CDTF">2020-10-27T06:32:58Z</dcterms:modified>
</cp:coreProperties>
</file>